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2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0E762-1196-4344-8156-E97B2F761CE0}" v="369" dt="2023-05-22T09:27:18.122"/>
    <p1510:client id="{6CC4B553-A9CA-462C-69CB-B056AEC51961}" v="23" dt="2023-05-22T09:26:59.140"/>
    <p1510:client id="{F2AE8167-BEE2-6275-1BCE-E2E9E632CDEA}" v="2" dt="2023-05-25T02:41:11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93d5c74f-81a3-46e9-a989-75f2a137f1d7" providerId="ADAL" clId="{5DD0E762-1196-4344-8156-E97B2F761CE0}"/>
    <pc:docChg chg="undo custSel modSld">
      <pc:chgData name="김용섭" userId="93d5c74f-81a3-46e9-a989-75f2a137f1d7" providerId="ADAL" clId="{5DD0E762-1196-4344-8156-E97B2F761CE0}" dt="2023-05-22T09:27:18.122" v="362" actId="1076"/>
      <pc:docMkLst>
        <pc:docMk/>
      </pc:docMkLst>
      <pc:sldChg chg="modSp mod">
        <pc:chgData name="김용섭" userId="93d5c74f-81a3-46e9-a989-75f2a137f1d7" providerId="ADAL" clId="{5DD0E762-1196-4344-8156-E97B2F761CE0}" dt="2023-05-22T08:39:03.896" v="162" actId="14100"/>
        <pc:sldMkLst>
          <pc:docMk/>
          <pc:sldMk cId="0" sldId="258"/>
        </pc:sldMkLst>
        <pc:spChg chg="mod">
          <ac:chgData name="김용섭" userId="93d5c74f-81a3-46e9-a989-75f2a137f1d7" providerId="ADAL" clId="{5DD0E762-1196-4344-8156-E97B2F761CE0}" dt="2023-05-22T08:38:53.145" v="157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03.896" v="162" actId="14100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mod">
        <pc:chgData name="김용섭" userId="93d5c74f-81a3-46e9-a989-75f2a137f1d7" providerId="ADAL" clId="{5DD0E762-1196-4344-8156-E97B2F761CE0}" dt="2023-05-22T09:27:13.098" v="359" actId="1076"/>
        <pc:sldMkLst>
          <pc:docMk/>
          <pc:sldMk cId="0" sldId="259"/>
        </pc:sldMkLst>
        <pc:spChg chg="mod">
          <ac:chgData name="김용섭" userId="93d5c74f-81a3-46e9-a989-75f2a137f1d7" providerId="ADAL" clId="{5DD0E762-1196-4344-8156-E97B2F761CE0}" dt="2023-05-22T08:39:09.551" v="166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5:50.255" v="3" actId="141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46.394" v="170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39" v="169" actId="404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39:12.927" v="167" actId="403"/>
          <ac:spMkLst>
            <pc:docMk/>
            <pc:sldMk cId="0" sldId="259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08.429" v="357" actId="478"/>
          <ac:grpSpMkLst>
            <pc:docMk/>
            <pc:sldMk cId="0" sldId="259"/>
            <ac:grpSpMk id="1002" creationId="{00000000-0000-0000-0000-000000000000}"/>
          </ac:grpSpMkLst>
        </pc:grpChg>
        <pc:picChg chg="add mod">
          <ac:chgData name="김용섭" userId="93d5c74f-81a3-46e9-a989-75f2a137f1d7" providerId="ADAL" clId="{5DD0E762-1196-4344-8156-E97B2F761CE0}" dt="2023-05-22T09:27:13.098" v="359" actId="1076"/>
          <ac:picMkLst>
            <pc:docMk/>
            <pc:sldMk cId="0" sldId="259"/>
            <ac:picMk id="4" creationId="{1D065D89-71A9-2A3E-9169-C7AB49852C87}"/>
          </ac:picMkLst>
        </pc:picChg>
      </pc:sldChg>
      <pc:sldChg chg="delSp modSp mod">
        <pc:chgData name="김용섭" userId="93d5c74f-81a3-46e9-a989-75f2a137f1d7" providerId="ADAL" clId="{5DD0E762-1196-4344-8156-E97B2F761CE0}" dt="2023-05-22T08:42:23.726" v="275" actId="1076"/>
        <pc:sldMkLst>
          <pc:docMk/>
          <pc:sldMk cId="0" sldId="260"/>
        </pc:sldMkLst>
        <pc:spChg chg="mod">
          <ac:chgData name="김용섭" userId="93d5c74f-81a3-46e9-a989-75f2a137f1d7" providerId="ADAL" clId="{5DD0E762-1196-4344-8156-E97B2F761CE0}" dt="2023-05-22T08:39:54.632" v="174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0:02.022" v="179" actId="1076"/>
          <ac:spMkLst>
            <pc:docMk/>
            <pc:sldMk cId="0" sldId="260"/>
            <ac:spMk id="6" creationId="{00000000-0000-0000-0000-000000000000}"/>
          </ac:spMkLst>
        </pc:spChg>
        <pc:spChg chg="del">
          <ac:chgData name="김용섭" userId="93d5c74f-81a3-46e9-a989-75f2a137f1d7" providerId="ADAL" clId="{5DD0E762-1196-4344-8156-E97B2F761CE0}" dt="2023-05-22T08:37:23.662" v="136" actId="478"/>
          <ac:spMkLst>
            <pc:docMk/>
            <pc:sldMk cId="0" sldId="260"/>
            <ac:spMk id="7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8:40:35.485" v="190" actId="478"/>
          <ac:grpSpMkLst>
            <pc:docMk/>
            <pc:sldMk cId="0" sldId="260"/>
            <ac:grpSpMk id="1002" creationId="{00000000-0000-0000-0000-000000000000}"/>
          </ac:grpSpMkLst>
        </pc:grpChg>
        <pc:grpChg chg="del">
          <ac:chgData name="김용섭" userId="93d5c74f-81a3-46e9-a989-75f2a137f1d7" providerId="ADAL" clId="{5DD0E762-1196-4344-8156-E97B2F761CE0}" dt="2023-05-22T08:37:24.943" v="137" actId="478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김용섭" userId="93d5c74f-81a3-46e9-a989-75f2a137f1d7" providerId="ADAL" clId="{5DD0E762-1196-4344-8156-E97B2F761CE0}" dt="2023-05-22T08:42:23.726" v="275" actId="1076"/>
          <ac:grpSpMkLst>
            <pc:docMk/>
            <pc:sldMk cId="0" sldId="260"/>
            <ac:grpSpMk id="1004" creationId="{00000000-0000-0000-0000-000000000000}"/>
          </ac:grpSpMkLst>
        </pc:grpChg>
      </pc:sldChg>
      <pc:sldChg chg="addSp delSp modSp mod">
        <pc:chgData name="김용섭" userId="93d5c74f-81a3-46e9-a989-75f2a137f1d7" providerId="ADAL" clId="{5DD0E762-1196-4344-8156-E97B2F761CE0}" dt="2023-05-22T08:41:17.006" v="232" actId="20577"/>
        <pc:sldMkLst>
          <pc:docMk/>
          <pc:sldMk cId="0" sldId="261"/>
        </pc:sldMkLst>
        <pc:spChg chg="add del mod">
          <ac:chgData name="김용섭" userId="93d5c74f-81a3-46e9-a989-75f2a137f1d7" providerId="ADAL" clId="{5DD0E762-1196-4344-8156-E97B2F761CE0}" dt="2023-05-22T08:40:14.159" v="186"/>
          <ac:spMkLst>
            <pc:docMk/>
            <pc:sldMk cId="0" sldId="261"/>
            <ac:spMk id="2" creationId="{B2006FD8-97DA-0924-BD41-68D4A4F5962B}"/>
          </ac:spMkLst>
        </pc:spChg>
        <pc:spChg chg="mod">
          <ac:chgData name="김용섭" userId="93d5c74f-81a3-46e9-a989-75f2a137f1d7" providerId="ADAL" clId="{5DD0E762-1196-4344-8156-E97B2F761CE0}" dt="2023-05-22T08:40:40.719" v="192" actId="1076"/>
          <ac:spMkLst>
            <pc:docMk/>
            <pc:sldMk cId="0" sldId="261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1:17.006" v="232" actId="20577"/>
          <ac:spMkLst>
            <pc:docMk/>
            <pc:sldMk cId="0" sldId="261"/>
            <ac:spMk id="12" creationId="{00000000-0000-0000-0000-000000000000}"/>
          </ac:spMkLst>
        </pc:spChg>
        <pc:grpChg chg="add mod">
          <ac:chgData name="김용섭" userId="93d5c74f-81a3-46e9-a989-75f2a137f1d7" providerId="ADAL" clId="{5DD0E762-1196-4344-8156-E97B2F761CE0}" dt="2023-05-22T08:40:38.570" v="191"/>
          <ac:grpSpMkLst>
            <pc:docMk/>
            <pc:sldMk cId="0" sldId="261"/>
            <ac:grpSpMk id="3" creationId="{397FC11F-427B-5D7B-9385-CD305A2763B3}"/>
          </ac:grpSpMkLst>
        </pc:grpChg>
        <pc:grpChg chg="del">
          <ac:chgData name="김용섭" userId="93d5c74f-81a3-46e9-a989-75f2a137f1d7" providerId="ADAL" clId="{5DD0E762-1196-4344-8156-E97B2F761CE0}" dt="2023-05-22T08:40:28.294" v="188" actId="478"/>
          <ac:grpSpMkLst>
            <pc:docMk/>
            <pc:sldMk cId="0" sldId="261"/>
            <ac:grpSpMk id="1003" creationId="{00000000-0000-0000-0000-000000000000}"/>
          </ac:grpSpMkLst>
        </pc:grpChg>
        <pc:picChg chg="mod">
          <ac:chgData name="김용섭" userId="93d5c74f-81a3-46e9-a989-75f2a137f1d7" providerId="ADAL" clId="{5DD0E762-1196-4344-8156-E97B2F761CE0}" dt="2023-05-22T08:40:29.054" v="189" actId="1076"/>
          <ac:picMkLst>
            <pc:docMk/>
            <pc:sldMk cId="0" sldId="261"/>
            <ac:picMk id="4" creationId="{AD25133D-5435-03F3-987D-836787CCD724}"/>
          </ac:picMkLst>
        </pc:picChg>
        <pc:picChg chg="mod">
          <ac:chgData name="김용섭" userId="93d5c74f-81a3-46e9-a989-75f2a137f1d7" providerId="ADAL" clId="{5DD0E762-1196-4344-8156-E97B2F761CE0}" dt="2023-05-22T08:40:38.570" v="191"/>
          <ac:picMkLst>
            <pc:docMk/>
            <pc:sldMk cId="0" sldId="261"/>
            <ac:picMk id="5" creationId="{D9A902A3-8AC9-D1CE-E1C7-4DDEF1D50AC3}"/>
          </ac:picMkLst>
        </pc:picChg>
      </pc:sldChg>
      <pc:sldChg chg="addSp delSp modSp mod">
        <pc:chgData name="김용섭" userId="93d5c74f-81a3-46e9-a989-75f2a137f1d7" providerId="ADAL" clId="{5DD0E762-1196-4344-8156-E97B2F761CE0}" dt="2023-05-22T09:27:18.122" v="362" actId="1076"/>
        <pc:sldMkLst>
          <pc:docMk/>
          <pc:sldMk cId="3882965684" sldId="263"/>
        </pc:sldMkLst>
        <pc:spChg chg="mod">
          <ac:chgData name="김용섭" userId="93d5c74f-81a3-46e9-a989-75f2a137f1d7" providerId="ADAL" clId="{5DD0E762-1196-4344-8156-E97B2F761CE0}" dt="2023-05-22T08:42:05.526" v="268" actId="1076"/>
          <ac:spMkLst>
            <pc:docMk/>
            <pc:sldMk cId="3882965684" sldId="263"/>
            <ac:spMk id="2" creationId="{9D196A52-CE6A-197E-1233-0AA1813A46B2}"/>
          </ac:spMkLst>
        </pc:spChg>
        <pc:spChg chg="del">
          <ac:chgData name="김용섭" userId="93d5c74f-81a3-46e9-a989-75f2a137f1d7" providerId="ADAL" clId="{5DD0E762-1196-4344-8156-E97B2F761CE0}" dt="2023-05-22T08:41:47.709" v="233" actId="478"/>
          <ac:spMkLst>
            <pc:docMk/>
            <pc:sldMk cId="3882965684" sldId="263"/>
            <ac:spMk id="11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3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5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7" creationId="{00000000-0000-0000-0000-000000000000}"/>
          </ac:spMkLst>
        </pc:spChg>
        <pc:spChg chg="mod">
          <ac:chgData name="김용섭" userId="93d5c74f-81a3-46e9-a989-75f2a137f1d7" providerId="ADAL" clId="{5DD0E762-1196-4344-8156-E97B2F761CE0}" dt="2023-05-22T08:42:09.457" v="269" actId="403"/>
          <ac:spMkLst>
            <pc:docMk/>
            <pc:sldMk cId="3882965684" sldId="263"/>
            <ac:spMk id="19" creationId="{00000000-0000-0000-0000-000000000000}"/>
          </ac:spMkLst>
        </pc:spChg>
        <pc:grpChg chg="del">
          <ac:chgData name="김용섭" userId="93d5c74f-81a3-46e9-a989-75f2a137f1d7" providerId="ADAL" clId="{5DD0E762-1196-4344-8156-E97B2F761CE0}" dt="2023-05-22T09:27:15.466" v="360" actId="478"/>
          <ac:grpSpMkLst>
            <pc:docMk/>
            <pc:sldMk cId="3882965684" sldId="263"/>
            <ac:grpSpMk id="1002" creationId="{00000000-0000-0000-0000-000000000000}"/>
          </ac:grpSpMkLst>
        </pc:grpChg>
        <pc:picChg chg="del">
          <ac:chgData name="김용섭" userId="93d5c74f-81a3-46e9-a989-75f2a137f1d7" providerId="ADAL" clId="{5DD0E762-1196-4344-8156-E97B2F761CE0}" dt="2023-05-22T09:27:15.466" v="360" actId="478"/>
          <ac:picMkLst>
            <pc:docMk/>
            <pc:sldMk cId="3882965684" sldId="263"/>
            <ac:picMk id="5" creationId="{100FCC4F-EB86-2A58-69C3-B8FB34C59643}"/>
          </ac:picMkLst>
        </pc:picChg>
        <pc:picChg chg="add mod">
          <ac:chgData name="김용섭" userId="93d5c74f-81a3-46e9-a989-75f2a137f1d7" providerId="ADAL" clId="{5DD0E762-1196-4344-8156-E97B2F761CE0}" dt="2023-05-22T09:27:18.122" v="362" actId="1076"/>
          <ac:picMkLst>
            <pc:docMk/>
            <pc:sldMk cId="3882965684" sldId="263"/>
            <ac:picMk id="7" creationId="{BF8C411E-461E-58ED-6032-B62298BB91CD}"/>
          </ac:picMkLst>
        </pc:picChg>
      </pc:sldChg>
      <pc:sldChg chg="addSp modSp mod">
        <pc:chgData name="김용섭" userId="93d5c74f-81a3-46e9-a989-75f2a137f1d7" providerId="ADAL" clId="{5DD0E762-1196-4344-8156-E97B2F761CE0}" dt="2023-05-22T08:43:34.329" v="356"/>
        <pc:sldMkLst>
          <pc:docMk/>
          <pc:sldMk cId="1334148501" sldId="264"/>
        </pc:sldMkLst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3" creationId="{9F99D8A0-531C-91C1-12D6-3D9B35FC46E4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8" creationId="{40FE1572-5334-5AA6-0407-A7358ECF0A74}"/>
          </ac:spMkLst>
        </pc:spChg>
        <pc:spChg chg="mod">
          <ac:chgData name="김용섭" userId="93d5c74f-81a3-46e9-a989-75f2a137f1d7" providerId="ADAL" clId="{5DD0E762-1196-4344-8156-E97B2F761CE0}" dt="2023-05-22T08:42:32.941" v="279" actId="1076"/>
          <ac:spMkLst>
            <pc:docMk/>
            <pc:sldMk cId="1334148501" sldId="264"/>
            <ac:spMk id="9" creationId="{1E6C81B8-3388-87E1-CBBC-B7AD49C9E8BA}"/>
          </ac:spMkLst>
        </pc:spChg>
        <pc:spChg chg="mod">
          <ac:chgData name="김용섭" userId="93d5c74f-81a3-46e9-a989-75f2a137f1d7" providerId="ADAL" clId="{5DD0E762-1196-4344-8156-E97B2F761CE0}" dt="2023-05-22T08:42:36.257" v="280" actId="403"/>
          <ac:spMkLst>
            <pc:docMk/>
            <pc:sldMk cId="1334148501" sldId="264"/>
            <ac:spMk id="16" creationId="{D9CE4F1B-C9EE-A278-EA7D-056B4C890FF8}"/>
          </ac:spMkLst>
        </pc:spChg>
        <pc:spChg chg="mod">
          <ac:chgData name="김용섭" userId="93d5c74f-81a3-46e9-a989-75f2a137f1d7" providerId="ADAL" clId="{5DD0E762-1196-4344-8156-E97B2F761CE0}" dt="2023-05-22T08:43:34.329" v="356"/>
          <ac:spMkLst>
            <pc:docMk/>
            <pc:sldMk cId="1334148501" sldId="264"/>
            <ac:spMk id="17" creationId="{6525A9D4-0037-BB08-DC5D-8DA057E73A58}"/>
          </ac:spMkLst>
        </pc:spChg>
        <pc:grpChg chg="add mod">
          <ac:chgData name="김용섭" userId="93d5c74f-81a3-46e9-a989-75f2a137f1d7" providerId="ADAL" clId="{5DD0E762-1196-4344-8156-E97B2F761CE0}" dt="2023-05-22T08:42:31.431" v="278" actId="1076"/>
          <ac:grpSpMkLst>
            <pc:docMk/>
            <pc:sldMk cId="1334148501" sldId="264"/>
            <ac:grpSpMk id="2" creationId="{A25BDBD5-1019-3DA4-E279-2080C5976D92}"/>
          </ac:grpSpMkLst>
        </pc:grpChg>
        <pc:picChg chg="mod">
          <ac:chgData name="김용섭" userId="93d5c74f-81a3-46e9-a989-75f2a137f1d7" providerId="ADAL" clId="{5DD0E762-1196-4344-8156-E97B2F761CE0}" dt="2023-05-22T08:42:29.810" v="276"/>
          <ac:picMkLst>
            <pc:docMk/>
            <pc:sldMk cId="1334148501" sldId="264"/>
            <ac:picMk id="4" creationId="{AAFB80AC-A532-6ED2-C6CA-F31A7D5CDD77}"/>
          </ac:picMkLst>
        </pc:picChg>
      </pc:sldChg>
    </pc:docChg>
  </pc:docChgLst>
  <pc:docChgLst>
    <pc:chgData name="정택준" userId="S::2360340063@office.kopo.ac.kr::464ae3b5-f3e3-47de-8f59-229642fe4add" providerId="AD" clId="Web-{F2AE8167-BEE2-6275-1BCE-E2E9E632CDEA}"/>
    <pc:docChg chg="modSld">
      <pc:chgData name="정택준" userId="S::2360340063@office.kopo.ac.kr::464ae3b5-f3e3-47de-8f59-229642fe4add" providerId="AD" clId="Web-{F2AE8167-BEE2-6275-1BCE-E2E9E632CDEA}" dt="2023-05-25T02:41:11.788" v="0" actId="20577"/>
      <pc:docMkLst>
        <pc:docMk/>
      </pc:docMkLst>
      <pc:sldChg chg="modSp">
        <pc:chgData name="정택준" userId="S::2360340063@office.kopo.ac.kr::464ae3b5-f3e3-47de-8f59-229642fe4add" providerId="AD" clId="Web-{F2AE8167-BEE2-6275-1BCE-E2E9E632CDEA}" dt="2023-05-25T02:41:11.788" v="0" actId="20577"/>
        <pc:sldMkLst>
          <pc:docMk/>
          <pc:sldMk cId="0" sldId="257"/>
        </pc:sldMkLst>
        <pc:spChg chg="mod">
          <ac:chgData name="정택준" userId="S::2360340063@office.kopo.ac.kr::464ae3b5-f3e3-47de-8f59-229642fe4add" providerId="AD" clId="Web-{F2AE8167-BEE2-6275-1BCE-E2E9E632CDEA}" dt="2023-05-25T02:41:11.788" v="0" actId="20577"/>
          <ac:spMkLst>
            <pc:docMk/>
            <pc:sldMk cId="0" sldId="257"/>
            <ac:spMk id="39" creationId="{00000000-0000-0000-0000-000000000000}"/>
          </ac:spMkLst>
        </pc:spChg>
      </pc:sldChg>
    </pc:docChg>
  </pc:docChgLst>
  <pc:docChgLst>
    <pc:chgData name="김용섭" userId="S::2360340048@office.kopo.ac.kr::93d5c74f-81a3-46e9-a989-75f2a137f1d7" providerId="AD" clId="Web-{6CC4B553-A9CA-462C-69CB-B056AEC51961}"/>
    <pc:docChg chg="modSld">
      <pc:chgData name="김용섭" userId="S::2360340048@office.kopo.ac.kr::93d5c74f-81a3-46e9-a989-75f2a137f1d7" providerId="AD" clId="Web-{6CC4B553-A9CA-462C-69CB-B056AEC51961}" dt="2023-05-22T09:26:59.140" v="9" actId="14100"/>
      <pc:docMkLst>
        <pc:docMk/>
      </pc:docMkLst>
      <pc:sldChg chg="addSp delSp modSp">
        <pc:chgData name="김용섭" userId="S::2360340048@office.kopo.ac.kr::93d5c74f-81a3-46e9-a989-75f2a137f1d7" providerId="AD" clId="Web-{6CC4B553-A9CA-462C-69CB-B056AEC51961}" dt="2023-05-22T09:26:59.140" v="9" actId="14100"/>
        <pc:sldMkLst>
          <pc:docMk/>
          <pc:sldMk cId="3882965684" sldId="263"/>
        </pc:sldMkLst>
        <pc:grpChg chg="add del">
          <ac:chgData name="김용섭" userId="S::2360340048@office.kopo.ac.kr::93d5c74f-81a3-46e9-a989-75f2a137f1d7" providerId="AD" clId="Web-{6CC4B553-A9CA-462C-69CB-B056AEC51961}" dt="2023-05-22T09:26:41.671" v="3"/>
          <ac:grpSpMkLst>
            <pc:docMk/>
            <pc:sldMk cId="3882965684" sldId="263"/>
            <ac:grpSpMk id="1002" creationId="{00000000-0000-0000-0000-000000000000}"/>
          </ac:grpSpMkLst>
        </pc:grpChg>
        <pc:picChg chg="add del mod">
          <ac:chgData name="김용섭" userId="S::2360340048@office.kopo.ac.kr::93d5c74f-81a3-46e9-a989-75f2a137f1d7" providerId="AD" clId="Web-{6CC4B553-A9CA-462C-69CB-B056AEC51961}" dt="2023-05-22T09:26:38.405" v="2"/>
          <ac:picMkLst>
            <pc:docMk/>
            <pc:sldMk cId="3882965684" sldId="263"/>
            <ac:picMk id="4" creationId="{D967C8C9-9077-CF7D-7197-A93D9712FDCE}"/>
          </ac:picMkLst>
        </pc:picChg>
        <pc:picChg chg="add mod">
          <ac:chgData name="김용섭" userId="S::2360340048@office.kopo.ac.kr::93d5c74f-81a3-46e9-a989-75f2a137f1d7" providerId="AD" clId="Web-{6CC4B553-A9CA-462C-69CB-B056AEC51961}" dt="2023-05-22T09:26:59.140" v="9" actId="14100"/>
          <ac:picMkLst>
            <pc:docMk/>
            <pc:sldMk cId="3882965684" sldId="263"/>
            <ac:picMk id="5" creationId="{100FCC4F-EB86-2A58-69C3-B8FB34C596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2B39-A611-4EE9-AB7E-A6623067A364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93D4-96B0-4C9C-9887-8ED6BC1B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2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93D4-96B0-4C9C-9887-8ED6BC1BFD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8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20193" y="8690068"/>
            <a:ext cx="4645329" cy="4257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rgbClr val="492D94"/>
                </a:solidFill>
                <a:latin typeface="NanumSquare Light" pitchFamily="34" charset="0"/>
                <a:cs typeface="NanumSquare Light" pitchFamily="34" charset="0"/>
              </a:rPr>
              <a:t>2023.5.23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3410363" y="2534320"/>
            <a:ext cx="11464988" cy="2480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300" kern="0" spc="-6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Zwift  캣닝머신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5196428" y="5800771"/>
            <a:ext cx="7892859" cy="475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>
                <a:solidFill>
                  <a:srgbClr val="F9F9F9"/>
                </a:solidFill>
                <a:latin typeface="Noto Sans CJK KR Light" pitchFamily="34" charset="0"/>
                <a:cs typeface="Noto Sans CJK KR Light" pitchFamily="34" charset="0"/>
              </a:rPr>
              <a:t>김서원, 김용섭, 김종현, 정택준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5238" y="1107676"/>
            <a:ext cx="4188386" cy="1870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-50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INDEX</a:t>
            </a:r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7353636" y="1726816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7315541" y="2585985"/>
            <a:ext cx="6914233" cy="1153285"/>
            <a:chOff x="7315541" y="2585985"/>
            <a:chExt cx="6914233" cy="1153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2053699"/>
              <a:ext cx="13828467" cy="23065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2585985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5080" y="3115008"/>
            <a:ext cx="589042" cy="95238"/>
            <a:chOff x="10165080" y="3115008"/>
            <a:chExt cx="589042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165080" y="3115008"/>
              <a:ext cx="589042" cy="952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518795" y="2838363"/>
            <a:ext cx="4053240" cy="81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이번주 진행 작업 </a:t>
            </a:r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10763143" y="2822267"/>
            <a:ext cx="5620426" cy="542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캣휠 형상 수정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10772658" y="3213476"/>
            <a:ext cx="5168905" cy="542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캣휠 모델링 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15418155" y="4008942"/>
            <a:ext cx="1235287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02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9327446" y="4878691"/>
            <a:ext cx="6914233" cy="1153285"/>
            <a:chOff x="9327446" y="4878691"/>
            <a:chExt cx="6914233" cy="11532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0329" y="4346406"/>
              <a:ext cx="13828467" cy="230657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7446" y="4878691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9345" y="5423811"/>
            <a:ext cx="476190" cy="95238"/>
            <a:chOff x="13479345" y="5423811"/>
            <a:chExt cx="476190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479345" y="5423811"/>
              <a:ext cx="476190" cy="952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4133195" y="5182569"/>
            <a:ext cx="2429341" cy="8182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Zwift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353638" y="6312229"/>
            <a:ext cx="5222066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>
                <a:solidFill>
                  <a:srgbClr val="492D94"/>
                </a:solidFill>
                <a:latin typeface="Noto Sans CJK KR Black" pitchFamily="34" charset="0"/>
                <a:cs typeface="Noto Sans CJK KR Black" pitchFamily="34" charset="0"/>
              </a:rPr>
              <a:t>03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7315541" y="7171398"/>
            <a:ext cx="6914233" cy="1153285"/>
            <a:chOff x="7315541" y="7171398"/>
            <a:chExt cx="6914233" cy="11532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424" y="6639113"/>
              <a:ext cx="13828467" cy="230657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541" y="7171398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92692" y="7725731"/>
            <a:ext cx="551763" cy="95238"/>
            <a:chOff x="9992692" y="7725731"/>
            <a:chExt cx="551763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992692" y="7725731"/>
              <a:ext cx="551763" cy="952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518790" y="7481371"/>
            <a:ext cx="4339781" cy="816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kern="0" spc="-200">
                <a:solidFill>
                  <a:srgbClr val="492D94"/>
                </a:solidFill>
                <a:latin typeface="Noto Sans CJK KR Regular" pitchFamily="34" charset="0"/>
                <a:cs typeface="Noto Sans CJK KR Regular" pitchFamily="34" charset="0"/>
              </a:rPr>
              <a:t>다음주 진행 예정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9533167" y="7407676"/>
            <a:ext cx="4790142" cy="542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사진 및 동영상 첨부</a:t>
            </a:r>
            <a:endParaRPr lang="en-US"/>
          </a:p>
        </p:txBody>
      </p:sp>
      <p:sp>
        <p:nvSpPr>
          <p:cNvPr id="39" name="Object 39"/>
          <p:cNvSpPr txBox="1"/>
          <p:nvPr/>
        </p:nvSpPr>
        <p:spPr>
          <a:xfrm>
            <a:off x="9533142" y="7798888"/>
            <a:ext cx="47901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/>
              <a:t>에상 되는</a:t>
            </a:r>
            <a:r>
              <a:rPr lang="ko-KR" altLang="en-US" dirty="0"/>
              <a:t> 위험 및 문제점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8792777" y="5142857"/>
            <a:ext cx="4790142" cy="542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Zwift센서 제품 분석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9163007" y="5487527"/>
            <a:ext cx="4790142" cy="542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Zwift센서 부착 시뮬레이션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3283" y="1537531"/>
            <a:ext cx="1579149" cy="336993"/>
            <a:chOff x="8353283" y="1537531"/>
            <a:chExt cx="15791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3283" y="1537531"/>
              <a:ext cx="15791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21161" y="780833"/>
            <a:ext cx="524339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캣휠 형상 수정</a:t>
            </a:r>
            <a:endParaRPr lang="en-US" sz="2800"/>
          </a:p>
        </p:txBody>
      </p:sp>
      <p:grpSp>
        <p:nvGrpSpPr>
          <p:cNvPr id="1002" name="그룹 1002"/>
          <p:cNvGrpSpPr/>
          <p:nvPr/>
        </p:nvGrpSpPr>
        <p:grpSpPr>
          <a:xfrm>
            <a:off x="2178399" y="1802607"/>
            <a:ext cx="5020766" cy="5540541"/>
            <a:chOff x="2178399" y="1802607"/>
            <a:chExt cx="5020766" cy="5540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399" y="1802607"/>
              <a:ext cx="5020766" cy="5540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5835" y="1971103"/>
            <a:ext cx="5675675" cy="5347414"/>
            <a:chOff x="10765835" y="1971103"/>
            <a:chExt cx="5675675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5835" y="1971103"/>
              <a:ext cx="5675675" cy="53474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0" y="8210860"/>
            <a:ext cx="16916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기존의 있던 원형 캣휠에서 반타원형 프레임을 적용 시킴으로써 캣휠의 공간차지 단점을 보완  </a:t>
            </a:r>
            <a:endParaRPr lang="en-US" sz="2800"/>
          </a:p>
        </p:txBody>
      </p:sp>
      <p:sp>
        <p:nvSpPr>
          <p:cNvPr id="13" name="Object 13"/>
          <p:cNvSpPr txBox="1"/>
          <p:nvPr/>
        </p:nvSpPr>
        <p:spPr>
          <a:xfrm>
            <a:off x="8690466" y="4317785"/>
            <a:ext cx="1357172" cy="1237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3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→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83" y="2356000"/>
            <a:ext cx="18366197" cy="6404128"/>
            <a:chOff x="-80483" y="2356000"/>
            <a:chExt cx="18366197" cy="6404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83" y="2356000"/>
              <a:ext cx="18366197" cy="6404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92885" y="941799"/>
            <a:ext cx="32999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캣휠 모델링</a:t>
            </a:r>
            <a:endParaRPr lang="en-US" sz="3200"/>
          </a:p>
        </p:txBody>
      </p:sp>
      <p:sp>
        <p:nvSpPr>
          <p:cNvPr id="12" name="Object 12"/>
          <p:cNvSpPr txBox="1"/>
          <p:nvPr/>
        </p:nvSpPr>
        <p:spPr>
          <a:xfrm>
            <a:off x="13167359" y="3291980"/>
            <a:ext cx="359664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반 타원형 캣휠로 공간을 효율적으로 사용</a:t>
            </a:r>
            <a:endParaRPr lang="en-US"/>
          </a:p>
        </p:txBody>
      </p:sp>
      <p:sp>
        <p:nvSpPr>
          <p:cNvPr id="13" name="Object 13"/>
          <p:cNvSpPr txBox="1"/>
          <p:nvPr/>
        </p:nvSpPr>
        <p:spPr>
          <a:xfrm>
            <a:off x="13151263" y="2573205"/>
            <a:ext cx="40314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반 타원형</a:t>
            </a:r>
            <a:endParaRPr lang="en-US" sz="2000"/>
          </a:p>
        </p:txBody>
      </p:sp>
      <p:sp>
        <p:nvSpPr>
          <p:cNvPr id="14" name="Object 14"/>
          <p:cNvSpPr txBox="1"/>
          <p:nvPr/>
        </p:nvSpPr>
        <p:spPr>
          <a:xfrm>
            <a:off x="13151238" y="7495457"/>
            <a:ext cx="5460876" cy="1330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받침대의 남는 공간을 아두이노, 센서 등 소프트웨어 장착</a:t>
            </a:r>
            <a:endParaRPr lang="en-US"/>
          </a:p>
        </p:txBody>
      </p:sp>
      <p:sp>
        <p:nvSpPr>
          <p:cNvPr id="15" name="Object 15"/>
          <p:cNvSpPr txBox="1"/>
          <p:nvPr/>
        </p:nvSpPr>
        <p:spPr>
          <a:xfrm>
            <a:off x="13151238" y="6792371"/>
            <a:ext cx="40314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빈공간 활용</a:t>
            </a:r>
            <a:endParaRPr lang="en-US" sz="2000"/>
          </a:p>
        </p:txBody>
      </p:sp>
      <p:sp>
        <p:nvSpPr>
          <p:cNvPr id="16" name="Object 16"/>
          <p:cNvSpPr txBox="1"/>
          <p:nvPr/>
        </p:nvSpPr>
        <p:spPr>
          <a:xfrm>
            <a:off x="-150854" y="7495457"/>
            <a:ext cx="5460876" cy="630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 컨텐츠 연동</a:t>
            </a:r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-897371" y="6792371"/>
            <a:ext cx="62073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Zwift</a:t>
            </a:r>
            <a:endParaRPr lang="en-US" sz="2000"/>
          </a:p>
        </p:txBody>
      </p:sp>
      <p:sp>
        <p:nvSpPr>
          <p:cNvPr id="18" name="Object 18"/>
          <p:cNvSpPr txBox="1"/>
          <p:nvPr/>
        </p:nvSpPr>
        <p:spPr>
          <a:xfrm>
            <a:off x="-2655013" y="3291980"/>
            <a:ext cx="7965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런닝머신처럼 벨트를 이용한 캣휠 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1078324" y="2573205"/>
            <a:ext cx="427603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벨트식 발판</a:t>
            </a:r>
            <a:endParaRPr lang="en-US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065D89-71A9-2A3E-9169-C7AB498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532" y="2518790"/>
            <a:ext cx="748665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2400" y="1621413"/>
            <a:ext cx="566749" cy="336993"/>
            <a:chOff x="1052400" y="1621413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2400" y="941799"/>
            <a:ext cx="49114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Zwift 센서 분석표</a:t>
            </a:r>
            <a:endParaRPr lang="en-US" sz="3200"/>
          </a:p>
        </p:txBody>
      </p:sp>
      <p:sp>
        <p:nvSpPr>
          <p:cNvPr id="6" name="Object 6"/>
          <p:cNvSpPr txBox="1"/>
          <p:nvPr/>
        </p:nvSpPr>
        <p:spPr>
          <a:xfrm>
            <a:off x="268910" y="8496969"/>
            <a:ext cx="97536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센서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분류</a:t>
            </a:r>
            <a:endParaRPr lang="en-US" sz="3200">
              <a:solidFill>
                <a:srgbClr val="404040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가속도</a:t>
            </a:r>
            <a:r>
              <a:rPr lang="en-US" altLang="ko-KR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센서</a:t>
            </a:r>
            <a:r>
              <a:rPr lang="en-US" altLang="ko-KR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: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휠의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RPM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값을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측정</a:t>
            </a:r>
            <a:endParaRPr lang="en-US" sz="3200">
              <a:solidFill>
                <a:srgbClr val="404040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파워소스</a:t>
            </a:r>
            <a:r>
              <a:rPr lang="en-US" altLang="ko-KR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: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ko-KR" alt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가속도 센서 </a:t>
            </a:r>
            <a:r>
              <a:rPr lang="en-US" altLang="ko-KR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+ </a:t>
            </a:r>
            <a:r>
              <a:rPr lang="ko-KR" alt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기어비</a:t>
            </a:r>
            <a:r>
              <a:rPr lang="ko-KR" alt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측정</a:t>
            </a:r>
            <a:endParaRPr lang="en-US" sz="2800"/>
          </a:p>
        </p:txBody>
      </p:sp>
      <p:grpSp>
        <p:nvGrpSpPr>
          <p:cNvPr id="1004" name="그룹 1004"/>
          <p:cNvGrpSpPr/>
          <p:nvPr/>
        </p:nvGrpSpPr>
        <p:grpSpPr>
          <a:xfrm>
            <a:off x="533400" y="2538544"/>
            <a:ext cx="13446071" cy="5711259"/>
            <a:chOff x="4547881" y="2735819"/>
            <a:chExt cx="13446071" cy="57112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7881" y="2735819"/>
              <a:ext cx="13446071" cy="5711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66082" y="1353549"/>
            <a:ext cx="566749" cy="336993"/>
            <a:chOff x="666082" y="1353549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082" y="1353549"/>
              <a:ext cx="566749" cy="3369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6082" y="8933451"/>
            <a:ext cx="1442151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부착된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센서가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회전수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,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스피드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값을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측정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 앱</a:t>
            </a:r>
            <a:r>
              <a:rPr lang="ko-KR" alt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으로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정보를</a:t>
            </a:r>
            <a:r>
              <a:rPr lang="en-US" sz="32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전달</a:t>
            </a:r>
            <a:endParaRPr lang="en-US" sz="2800"/>
          </a:p>
        </p:txBody>
      </p:sp>
      <p:pic>
        <p:nvPicPr>
          <p:cNvPr id="4" name="페달 구동_230522">
            <a:hlinkClick r:id="" action="ppaction://media"/>
            <a:extLst>
              <a:ext uri="{FF2B5EF4-FFF2-40B4-BE49-F238E27FC236}">
                <a16:creationId xmlns:a16="http://schemas.microsoft.com/office/drawing/2014/main" id="{AD25133D-5435-03F3-987D-836787CCD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060" y="1942164"/>
            <a:ext cx="8991600" cy="6035518"/>
          </a:xfrm>
          <a:prstGeom prst="rect">
            <a:avLst/>
          </a:prstGeom>
        </p:spPr>
      </p:pic>
      <p:sp>
        <p:nvSpPr>
          <p:cNvPr id="9" name="Object 11">
            <a:extLst>
              <a:ext uri="{FF2B5EF4-FFF2-40B4-BE49-F238E27FC236}">
                <a16:creationId xmlns:a16="http://schemas.microsoft.com/office/drawing/2014/main" id="{1E6C81B8-3388-87E1-CBBC-B7AD49C9E8BA}"/>
              </a:ext>
            </a:extLst>
          </p:cNvPr>
          <p:cNvSpPr txBox="1"/>
          <p:nvPr/>
        </p:nvSpPr>
        <p:spPr>
          <a:xfrm>
            <a:off x="666082" y="803032"/>
            <a:ext cx="937681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>
                <a:solidFill>
                  <a:srgbClr val="492D94"/>
                </a:solidFill>
                <a:latin typeface="Noto Sans CJK KR Bold" pitchFamily="34" charset="0"/>
              </a:rPr>
              <a:t>Zwift</a:t>
            </a:r>
            <a:r>
              <a:rPr lang="ko-KR" altLang="en-US" sz="4400" kern="0" spc="-200">
                <a:solidFill>
                  <a:srgbClr val="492D94"/>
                </a:solidFill>
                <a:latin typeface="Noto Sans CJK KR Bold" pitchFamily="34" charset="0"/>
              </a:rPr>
              <a:t>센서 부착 및 페달구동 시뮬레이션</a:t>
            </a:r>
            <a:endParaRPr lang="en-US" sz="3200"/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397FC11F-427B-5D7B-9385-CD305A2763B3}"/>
              </a:ext>
            </a:extLst>
          </p:cNvPr>
          <p:cNvGrpSpPr/>
          <p:nvPr/>
        </p:nvGrpSpPr>
        <p:grpSpPr>
          <a:xfrm>
            <a:off x="1052400" y="1621413"/>
            <a:ext cx="566749" cy="336993"/>
            <a:chOff x="1052400" y="1621413"/>
            <a:chExt cx="566749" cy="33699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9A902A3-8AC9-D1CE-E1C7-4DDEF1D50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83" y="2356000"/>
            <a:ext cx="18366197" cy="6404128"/>
            <a:chOff x="-80483" y="2356000"/>
            <a:chExt cx="18366197" cy="6404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83" y="2356000"/>
              <a:ext cx="18366197" cy="6404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167359" y="3291980"/>
            <a:ext cx="69240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err="1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우드락</a:t>
            </a:r>
            <a:endParaRPr lang="en-US"/>
          </a:p>
        </p:txBody>
      </p:sp>
      <p:sp>
        <p:nvSpPr>
          <p:cNvPr id="13" name="Object 13"/>
          <p:cNvSpPr txBox="1"/>
          <p:nvPr/>
        </p:nvSpPr>
        <p:spPr>
          <a:xfrm>
            <a:off x="13151263" y="2573205"/>
            <a:ext cx="40314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프레임</a:t>
            </a:r>
            <a:endParaRPr lang="en-US" sz="2000"/>
          </a:p>
        </p:txBody>
      </p:sp>
      <p:sp>
        <p:nvSpPr>
          <p:cNvPr id="14" name="Object 14"/>
          <p:cNvSpPr txBox="1"/>
          <p:nvPr/>
        </p:nvSpPr>
        <p:spPr>
          <a:xfrm>
            <a:off x="13151238" y="7495457"/>
            <a:ext cx="54608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/>
              <a:t>모델링 후 </a:t>
            </a:r>
            <a:r>
              <a:rPr lang="en-US" altLang="ko-KR"/>
              <a:t>3D </a:t>
            </a:r>
            <a:r>
              <a:rPr lang="ko-KR" altLang="en-US"/>
              <a:t>프린터로 제작</a:t>
            </a:r>
            <a:endParaRPr lang="en-US"/>
          </a:p>
        </p:txBody>
      </p:sp>
      <p:sp>
        <p:nvSpPr>
          <p:cNvPr id="15" name="Object 15"/>
          <p:cNvSpPr txBox="1"/>
          <p:nvPr/>
        </p:nvSpPr>
        <p:spPr>
          <a:xfrm>
            <a:off x="13151238" y="6792371"/>
            <a:ext cx="40314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축</a:t>
            </a:r>
            <a:endParaRPr lang="en-US" sz="2000"/>
          </a:p>
        </p:txBody>
      </p:sp>
      <p:sp>
        <p:nvSpPr>
          <p:cNvPr id="16" name="Object 16"/>
          <p:cNvSpPr txBox="1"/>
          <p:nvPr/>
        </p:nvSpPr>
        <p:spPr>
          <a:xfrm>
            <a:off x="-150854" y="7495457"/>
            <a:ext cx="5460876" cy="630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Zwift 컨텐츠 연동</a:t>
            </a:r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-897371" y="6792371"/>
            <a:ext cx="62073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Zwift</a:t>
            </a:r>
            <a:endParaRPr lang="en-US" sz="2000"/>
          </a:p>
        </p:txBody>
      </p:sp>
      <p:sp>
        <p:nvSpPr>
          <p:cNvPr id="18" name="Object 18"/>
          <p:cNvSpPr txBox="1"/>
          <p:nvPr/>
        </p:nvSpPr>
        <p:spPr>
          <a:xfrm>
            <a:off x="-2655013" y="3291980"/>
            <a:ext cx="7965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>
                <a:solidFill>
                  <a:srgbClr val="404040"/>
                </a:solidFill>
                <a:latin typeface="Noto Sans CJK KR Light" pitchFamily="34" charset="0"/>
                <a:cs typeface="Noto Sans CJK KR Light" pitchFamily="34" charset="0"/>
              </a:rPr>
              <a:t>보자기 천 사용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1078324" y="2573205"/>
            <a:ext cx="427603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200" kern="0" spc="-200" err="1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벨트식</a:t>
            </a:r>
            <a:r>
              <a:rPr 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  </a:t>
            </a:r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  <a:cs typeface="Noto Sans CJK KR Bold" pitchFamily="34" charset="0"/>
              </a:rPr>
              <a:t>발판</a:t>
            </a:r>
            <a:endParaRPr lang="en-US" sz="200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9D196A52-CE6A-197E-1233-0AA1813A46B2}"/>
              </a:ext>
            </a:extLst>
          </p:cNvPr>
          <p:cNvSpPr txBox="1"/>
          <p:nvPr/>
        </p:nvSpPr>
        <p:spPr>
          <a:xfrm>
            <a:off x="6068889" y="864669"/>
            <a:ext cx="614793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200">
                <a:solidFill>
                  <a:srgbClr val="492D94"/>
                </a:solidFill>
                <a:latin typeface="Noto Sans CJK KR Bold" pitchFamily="34" charset="0"/>
              </a:rPr>
              <a:t>차주  작업</a:t>
            </a:r>
            <a:r>
              <a:rPr lang="en-US" altLang="ko-KR" sz="4400" kern="0" spc="-200">
                <a:solidFill>
                  <a:srgbClr val="492D94"/>
                </a:solidFill>
                <a:latin typeface="Noto Sans CJK KR Bold" pitchFamily="34" charset="0"/>
              </a:rPr>
              <a:t>: </a:t>
            </a:r>
            <a:r>
              <a:rPr lang="ko-KR" altLang="en-US" sz="4400" kern="0" spc="-200">
                <a:solidFill>
                  <a:srgbClr val="492D94"/>
                </a:solidFill>
                <a:latin typeface="Noto Sans CJK KR Bold" pitchFamily="34" charset="0"/>
              </a:rPr>
              <a:t>시제품 제작</a:t>
            </a:r>
            <a:endParaRPr lang="en-US" sz="3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8C411E-461E-58ED-6032-B62298BB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998" y="2403551"/>
            <a:ext cx="74866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66082" y="1353549"/>
            <a:ext cx="566749" cy="336993"/>
            <a:chOff x="666082" y="1353549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082" y="1353549"/>
              <a:ext cx="566749" cy="336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5800" y="1457910"/>
            <a:ext cx="1443598" cy="1443598"/>
            <a:chOff x="8626482" y="1843426"/>
            <a:chExt cx="1443598" cy="14435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6482" y="1843426"/>
              <a:ext cx="1443598" cy="14435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064042" y="2198878"/>
            <a:ext cx="8803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/>
              <a:t>반 타원형 </a:t>
            </a:r>
            <a:r>
              <a:rPr lang="ko-KR" altLang="en-US" sz="2400" err="1"/>
              <a:t>캣휠을</a:t>
            </a:r>
            <a:r>
              <a:rPr lang="ko-KR" altLang="en-US" sz="2400"/>
              <a:t> 사용하는 고양이의 낙상 위험 분석</a:t>
            </a:r>
            <a:endParaRPr lang="en-US" sz="2400"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1E6C81B8-3388-87E1-CBBC-B7AD49C9E8BA}"/>
              </a:ext>
            </a:extLst>
          </p:cNvPr>
          <p:cNvSpPr txBox="1"/>
          <p:nvPr/>
        </p:nvSpPr>
        <p:spPr>
          <a:xfrm>
            <a:off x="-304800" y="736822"/>
            <a:ext cx="719879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200">
                <a:solidFill>
                  <a:srgbClr val="492D94"/>
                </a:solidFill>
                <a:latin typeface="Noto Sans CJK KR Bold" pitchFamily="34" charset="0"/>
              </a:rPr>
              <a:t>예상되는 위험 및 문제점</a:t>
            </a:r>
            <a:endParaRPr lang="en-US" sz="320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9F99D8A0-531C-91C1-12D6-3D9B35FC46E4}"/>
              </a:ext>
            </a:extLst>
          </p:cNvPr>
          <p:cNvSpPr txBox="1"/>
          <p:nvPr/>
        </p:nvSpPr>
        <p:spPr>
          <a:xfrm>
            <a:off x="6267012" y="1554616"/>
            <a:ext cx="7198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낙상위험</a:t>
            </a:r>
            <a:endParaRPr lang="en-US" sz="2000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98F2C3E8-3598-2513-9E37-8E38ED80FF21}"/>
              </a:ext>
            </a:extLst>
          </p:cNvPr>
          <p:cNvGrpSpPr/>
          <p:nvPr/>
        </p:nvGrpSpPr>
        <p:grpSpPr>
          <a:xfrm>
            <a:off x="8305800" y="4229100"/>
            <a:ext cx="1443598" cy="1443598"/>
            <a:chOff x="8626482" y="1843426"/>
            <a:chExt cx="1443598" cy="1443598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6E2EF527-BCAB-FA19-16C1-2A2DEA8E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6482" y="1843426"/>
              <a:ext cx="1443598" cy="1443598"/>
            </a:xfrm>
            <a:prstGeom prst="rect">
              <a:avLst/>
            </a:prstGeom>
          </p:spPr>
        </p:pic>
      </p:grpSp>
      <p:sp>
        <p:nvSpPr>
          <p:cNvPr id="8" name="Object 11">
            <a:extLst>
              <a:ext uri="{FF2B5EF4-FFF2-40B4-BE49-F238E27FC236}">
                <a16:creationId xmlns:a16="http://schemas.microsoft.com/office/drawing/2014/main" id="{40FE1572-5334-5AA6-0407-A7358ECF0A74}"/>
              </a:ext>
            </a:extLst>
          </p:cNvPr>
          <p:cNvSpPr txBox="1"/>
          <p:nvPr/>
        </p:nvSpPr>
        <p:spPr>
          <a:xfrm>
            <a:off x="7391400" y="4409629"/>
            <a:ext cx="7198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200" err="1">
                <a:solidFill>
                  <a:srgbClr val="492D94"/>
                </a:solidFill>
                <a:latin typeface="Noto Sans CJK KR Bold" pitchFamily="34" charset="0"/>
              </a:rPr>
              <a:t>캣휠의</a:t>
            </a:r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 </a:t>
            </a:r>
            <a:r>
              <a:rPr lang="ko-KR" altLang="en-US" sz="3200" kern="0" spc="-200" err="1">
                <a:solidFill>
                  <a:srgbClr val="492D94"/>
                </a:solidFill>
                <a:latin typeface="Noto Sans CJK KR Bold" pitchFamily="34" charset="0"/>
              </a:rPr>
              <a:t>고정력</a:t>
            </a:r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 및 흔들림</a:t>
            </a:r>
            <a:endParaRPr lang="en-US" sz="200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861D73A-0D7C-9C91-AF6F-8FCB15E004D5}"/>
              </a:ext>
            </a:extLst>
          </p:cNvPr>
          <p:cNvSpPr txBox="1"/>
          <p:nvPr/>
        </p:nvSpPr>
        <p:spPr>
          <a:xfrm>
            <a:off x="9011034" y="5044430"/>
            <a:ext cx="8803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/>
              <a:t>고양이가 </a:t>
            </a:r>
            <a:r>
              <a:rPr lang="ko-KR" altLang="en-US" sz="2400" err="1"/>
              <a:t>캣휠을</a:t>
            </a:r>
            <a:r>
              <a:rPr lang="ko-KR" altLang="en-US" sz="2400"/>
              <a:t> 사용할 때 흔들리지 않고 고정이 되어야 함</a:t>
            </a:r>
            <a:endParaRPr lang="en-US" sz="240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897A446C-4C19-A64A-1329-D42AD6B5AE43}"/>
              </a:ext>
            </a:extLst>
          </p:cNvPr>
          <p:cNvGrpSpPr/>
          <p:nvPr/>
        </p:nvGrpSpPr>
        <p:grpSpPr>
          <a:xfrm>
            <a:off x="8289235" y="7145472"/>
            <a:ext cx="1443598" cy="1443598"/>
            <a:chOff x="8626482" y="1843426"/>
            <a:chExt cx="1443598" cy="1443598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87F27E8B-0AFF-43D4-03C6-C2A0732F7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6482" y="1843426"/>
              <a:ext cx="1443598" cy="1443598"/>
            </a:xfrm>
            <a:prstGeom prst="rect">
              <a:avLst/>
            </a:prstGeom>
          </p:spPr>
        </p:pic>
      </p:grpSp>
      <p:sp>
        <p:nvSpPr>
          <p:cNvPr id="16" name="Object 11">
            <a:extLst>
              <a:ext uri="{FF2B5EF4-FFF2-40B4-BE49-F238E27FC236}">
                <a16:creationId xmlns:a16="http://schemas.microsoft.com/office/drawing/2014/main" id="{D9CE4F1B-C9EE-A278-EA7D-056B4C890FF8}"/>
              </a:ext>
            </a:extLst>
          </p:cNvPr>
          <p:cNvSpPr txBox="1"/>
          <p:nvPr/>
        </p:nvSpPr>
        <p:spPr>
          <a:xfrm>
            <a:off x="7391400" y="7300545"/>
            <a:ext cx="719879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전동 </a:t>
            </a:r>
            <a:r>
              <a:rPr lang="ko-KR" altLang="en-US" sz="3200" kern="0" spc="-200" err="1">
                <a:solidFill>
                  <a:srgbClr val="492D94"/>
                </a:solidFill>
                <a:latin typeface="Noto Sans CJK KR Bold" pitchFamily="34" charset="0"/>
              </a:rPr>
              <a:t>런닝머신형</a:t>
            </a:r>
            <a:r>
              <a:rPr lang="ko-KR" altLang="en-US" sz="3200" kern="0" spc="-200">
                <a:solidFill>
                  <a:srgbClr val="492D94"/>
                </a:solidFill>
                <a:latin typeface="Noto Sans CJK KR Bold" pitchFamily="34" charset="0"/>
              </a:rPr>
              <a:t> </a:t>
            </a:r>
            <a:r>
              <a:rPr lang="ko-KR" altLang="en-US" sz="3200" kern="0" spc="-200" err="1">
                <a:solidFill>
                  <a:srgbClr val="492D94"/>
                </a:solidFill>
                <a:latin typeface="Noto Sans CJK KR Bold" pitchFamily="34" charset="0"/>
              </a:rPr>
              <a:t>캣휠</a:t>
            </a:r>
            <a:endParaRPr lang="en-US" sz="200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525A9D4-0037-BB08-DC5D-8DA057E73A58}"/>
              </a:ext>
            </a:extLst>
          </p:cNvPr>
          <p:cNvSpPr txBox="1"/>
          <p:nvPr/>
        </p:nvSpPr>
        <p:spPr>
          <a:xfrm>
            <a:off x="9144000" y="8005480"/>
            <a:ext cx="8803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/>
              <a:t>구동중인 </a:t>
            </a:r>
            <a:r>
              <a:rPr lang="ko-KR" altLang="en-US" sz="2400" err="1"/>
              <a:t>캣휠을</a:t>
            </a:r>
            <a:r>
              <a:rPr lang="ko-KR" altLang="en-US" sz="2400"/>
              <a:t> 고양이의 의도에 따라 멈추는 기능</a:t>
            </a:r>
            <a:endParaRPr lang="en-US" sz="2400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25BDBD5-1019-3DA4-E279-2080C5976D92}"/>
              </a:ext>
            </a:extLst>
          </p:cNvPr>
          <p:cNvGrpSpPr/>
          <p:nvPr/>
        </p:nvGrpSpPr>
        <p:grpSpPr>
          <a:xfrm>
            <a:off x="1052400" y="1621413"/>
            <a:ext cx="566749" cy="336993"/>
            <a:chOff x="1052400" y="1621413"/>
            <a:chExt cx="566749" cy="336993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AAFB80AC-A532-6ED2-C6CA-F31A7D5C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400" y="1621413"/>
              <a:ext cx="566749" cy="336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14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97379" y="4192368"/>
            <a:ext cx="7490956" cy="1995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50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</a:t>
            </a:r>
            <a:endParaRPr lang="en-US" err="1"/>
          </a:p>
        </p:txBody>
      </p:sp>
      <p:sp>
        <p:nvSpPr>
          <p:cNvPr id="6" name="Object 6"/>
          <p:cNvSpPr txBox="1"/>
          <p:nvPr/>
        </p:nvSpPr>
        <p:spPr>
          <a:xfrm>
            <a:off x="6820193" y="9259533"/>
            <a:ext cx="4645329" cy="4257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rgbClr val="F9F9F9"/>
                </a:solidFill>
                <a:latin typeface="NanumSquare Light" pitchFamily="34" charset="0"/>
                <a:cs typeface="NanumSquare Light" pitchFamily="34" charset="0"/>
              </a:rPr>
              <a:t>www.miridesign.com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7221477" y="8769418"/>
            <a:ext cx="3842760" cy="740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200">
                <a:solidFill>
                  <a:srgbClr val="F9F9F9"/>
                </a:solidFill>
                <a:latin typeface="NanumSquare ExtraBold" pitchFamily="34" charset="0"/>
                <a:cs typeface="NanumSquare ExtraBold" pitchFamily="34" charset="0"/>
              </a:rPr>
              <a:t>MIRIDESIGN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DEC51A-FFF0-453A-A23D-8BBB99946E5E}">
  <ds:schemaRefs>
    <ds:schemaRef ds:uri="9fc0f5e2-46b4-4194-9adc-4017a067c2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92F007-8A62-494D-A8F0-7874A024C403}"/>
</file>

<file path=customXml/itemProps3.xml><?xml version="1.0" encoding="utf-8"?>
<ds:datastoreItem xmlns:ds="http://schemas.openxmlformats.org/officeDocument/2006/customXml" ds:itemID="{DC164055-964F-4E42-87A6-CB0E81CD6C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9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2</cp:revision>
  <dcterms:created xsi:type="dcterms:W3CDTF">2023-05-22T15:09:18Z</dcterms:created>
  <dcterms:modified xsi:type="dcterms:W3CDTF">2023-05-25T02:41:12Z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</Properties>
</file>